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BFFB7-D5C8-4277-A0EF-9C23ED929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E0CCA-66C3-49CE-B9D6-5F373D45B5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29E18-F2F2-43A0-A23F-DB153DCA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E05A4-B075-49B2-8BF2-895DDE6F9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A0CD5-68B8-42C1-B465-4F6D350E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11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58DBC-B885-48C4-99F0-5AB56442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56CEE8-2F90-4514-8682-EAC96673D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2ABF4-59BD-4417-A6F7-27D8624DF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6C0D4-3E15-4537-BA11-01F215364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F7420-3938-4468-A61E-B3943493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300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6D1B16-2B37-4747-80A6-A7DF65CEC1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29DD3F-1250-4B71-A885-F1957C3F9E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EFB44-DC3F-4344-809A-E16D10ABA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CE26-7CF2-4573-8015-45B37E792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20093-E841-494C-891A-F1E75E721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71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33B7-ECB7-4DF0-B8B2-474EA6FDD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EA94-BCCF-41F6-A400-4A21151F8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7BA4D-2BFA-4064-8E7C-ED106137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5E1CE-C759-4789-A3FB-F5D101000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E1697-7419-4010-A7BE-6584F856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3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47B72-1778-46BF-802B-6C1A3AF93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7B570-B54C-464F-94CA-FF1060569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B4597-AAA7-432F-8A71-F3A12F2BE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16840-B2FA-41A3-9D78-58D24D07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FE254-C041-4085-A531-EBD73D52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6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5AAC-F7AC-4130-AA15-5FED817E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56DE-0360-4B77-9C70-215D458B7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7EC7E-5958-46F0-A52E-58691032BF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885C7-5EFC-48CF-A052-D36DA2432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F2D23-A7C5-4D5E-8386-AC06DD3CE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93137-B7D8-48B3-849C-3AC6E8E7E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3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6231-739C-4825-ABFB-FA49083C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9BE20-8753-4AED-B209-644EFFBBA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84AD1-1E78-4FCC-9A42-64BF237B10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FF438-C0C1-46DB-8AFD-822CB638B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799DF1-0C55-45A8-AEA0-A8113DFCDF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B1E29-ACEE-4AEA-8158-B79894C8B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A5D754-599C-4172-9294-A6473BBE7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0AF983-9DFD-4C88-B45B-A5F53AF2B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5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FA43-2067-4508-AA56-D20BEFE7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5132C3-A4D1-4258-B72E-DC9511B7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FF79F-B856-4E4C-9296-BD62D8F7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2A692-23C6-4F45-B232-E2B4B8B8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71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7D3659-B8ED-43F7-9F6A-280FFFA4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B34D29-4C92-4652-AA75-2F9D7734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497CC-5472-4DB7-BB1C-F37FC7DAD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59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F2F3-A451-4D59-B4E7-8AB8C9C7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D17E9-A1FC-4370-B8D0-139AEF61B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CFB02-6AE0-467F-B683-B76BC217C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F01BDA-E5C5-477A-B638-2C2008E3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62913-5B89-4B10-8636-9F8A5973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184181-988B-424C-87B6-0B2FA9052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99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2001-AF4D-44E2-9255-F58BF909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793794-31D2-4F72-A40A-03509A2A7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11D49-5CEC-46D1-9BDE-06EB59C12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E66C41-38A9-4950-B8A7-C6908689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7DC00-4F77-4BA5-88E5-EAB876F1C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C3603-6278-4738-8A55-5237C739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7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12D089-6CBA-44C8-BA6F-D7B421207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2BBCD-FB48-455B-9EA2-33D0855DE1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4BEAD-C7E8-402F-8402-F510A0FFEE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104C7-EAF6-40E6-B7EE-087CDD45532E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FFF119-844E-4FF5-A721-F0DBB2228E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01BF5-A614-40CD-A88A-E60BBEEC4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3CDF5-DD11-4080-89F9-040B20F07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45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 lIns="914400" rIns="914400"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Creating the Shared Module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BDC56-489F-4F90-9B0A-3641CA068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4CA2E7-0CA8-42F0-BF4F-6233BF6C4D6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1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6A1788-15D8-4EEA-AF31-38A38BEF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17C3ED-E3D4-4B92-9961-23DC3DFAECF7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21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7C5EB1-B49E-44FA-9AF5-70D61981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088830-3109-46C8-89D0-C0581121CE99}"/>
              </a:ext>
            </a:extLst>
          </p:cNvPr>
          <p:cNvSpPr txBox="1"/>
          <p:nvPr/>
        </p:nvSpPr>
        <p:spPr>
          <a:xfrm>
            <a:off x="4529818" y="2941984"/>
            <a:ext cx="451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Press Ctrl + Alt + O to sort them Alphabetically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5F6F8C-9006-48A9-B9FD-F53E4C3C0A5E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09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F02A03-0A6E-4768-8F91-94DF26C3F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6C7AB5-06EB-495A-BBD3-03F775AAB94C}"/>
              </a:ext>
            </a:extLst>
          </p:cNvPr>
          <p:cNvSpPr txBox="1"/>
          <p:nvPr/>
        </p:nvSpPr>
        <p:spPr>
          <a:xfrm>
            <a:off x="5961053" y="3231081"/>
            <a:ext cx="451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Press Ctrl + Alt + O to sort them Alphabetically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637EB7-CE8D-440D-84F6-05BE99F3157C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6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2F4A61-0E41-4726-A135-025C0C3DD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191D0B-5786-4E61-B5D6-23297A6A8C76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EC64A7-1A8D-48F9-80BE-9A9B3DFD4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DE8584-E853-4EA9-84E7-0512152C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CF9898-5486-44D3-8722-054F81CF82C2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2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0F05CD-3D85-47A6-B05F-421935FA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4E46AE-7D8F-4A33-A4AC-68570FC1A475}"/>
              </a:ext>
            </a:extLst>
          </p:cNvPr>
          <p:cNvSpPr txBox="1"/>
          <p:nvPr/>
        </p:nvSpPr>
        <p:spPr>
          <a:xfrm>
            <a:off x="4412973" y="2517913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these to shared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616CD0-98A2-4578-9FBA-D9A39C3E51D7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83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36F871-6512-4B73-B139-5D988BE66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438CE-5330-4F86-9439-CC5E669F5A54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6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236BC5-A488-439B-B37E-2FC0F3F08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501B92-B66D-4C4E-BE45-443CB94C7E3E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95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52CE3-D994-45B9-BF8C-FF141D16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BDA5F7-7C11-4338-896F-EDECD667ACAA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932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B5D04F-02AB-42CC-A9C1-B2714ED5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68243F-2C27-4BA2-A62D-EF30862FFFA5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65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A1B2B5-B542-4FEC-820C-228C0602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A8D688-50B6-4133-BFE6-4990843AAC09}"/>
              </a:ext>
            </a:extLst>
          </p:cNvPr>
          <p:cNvSpPr txBox="1"/>
          <p:nvPr/>
        </p:nvSpPr>
        <p:spPr>
          <a:xfrm>
            <a:off x="3578086" y="3896139"/>
            <a:ext cx="300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Move these to shared module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477E0-BC24-4BE9-A585-C1A0A63121AB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54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8DA654-39AB-4875-BEF4-867DC1E65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107231-5C13-4E88-A556-D8800A58CC40}"/>
              </a:ext>
            </a:extLst>
          </p:cNvPr>
          <p:cNvSpPr/>
          <p:nvPr/>
        </p:nvSpPr>
        <p:spPr>
          <a:xfrm>
            <a:off x="11317357" y="6480313"/>
            <a:ext cx="781878" cy="291548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0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34</Words>
  <Application>Microsoft Office PowerPoint</Application>
  <PresentationFormat>Widescreen</PresentationFormat>
  <Paragraphs>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Creating the Shared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the Shared Module</dc:title>
  <dc:creator>Lucid Unity</dc:creator>
  <cp:lastModifiedBy>Lucid Unity</cp:lastModifiedBy>
  <cp:revision>19</cp:revision>
  <dcterms:created xsi:type="dcterms:W3CDTF">2019-01-23T05:04:40Z</dcterms:created>
  <dcterms:modified xsi:type="dcterms:W3CDTF">2019-01-23T05:19:24Z</dcterms:modified>
</cp:coreProperties>
</file>